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85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82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609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208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174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697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00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012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483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88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720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8BB9-18B0-4827-9B03-4C84A386A44F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C781-B0AB-4E9D-82ED-F8992C2D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11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Capercaillie</a:t>
            </a:r>
            <a:r>
              <a:rPr lang="en-GB" dirty="0" smtClean="0"/>
              <a:t> – </a:t>
            </a:r>
            <a:r>
              <a:rPr lang="en-GB" i="1" dirty="0" smtClean="0"/>
              <a:t>Skye Waulking Song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10 – 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695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dirty="0" smtClean="0"/>
              <a:t>Answers: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5"/>
            <a:ext cx="6768752" cy="396044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Synthesizer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Polyphonic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Fiddle/Violin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Minor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technique used in the production of tweed cloth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Drum kit/Electric bass/Electric piano/Synthesizer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Greece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Gaelic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912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r>
              <a:rPr lang="en-GB" dirty="0" smtClean="0"/>
              <a:t>Lesson Objective: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44825"/>
            <a:ext cx="6768752" cy="39604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know what </a:t>
            </a:r>
            <a:r>
              <a:rPr lang="en-GB" dirty="0" err="1" smtClean="0"/>
              <a:t>waulking</a:t>
            </a:r>
            <a:r>
              <a:rPr lang="en-GB" dirty="0" smtClean="0"/>
              <a:t> is and how the specific cultural setting affects the music.</a:t>
            </a:r>
          </a:p>
          <a:p>
            <a:r>
              <a:rPr lang="en-GB" dirty="0" smtClean="0"/>
              <a:t>To know the instruments present in the piece and how these help demonstrate musical fusion.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Key word: Waulking</a:t>
            </a: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188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7"/>
            <a:ext cx="6840760" cy="4104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Match the instrument pictures up to the name of the instrument.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Which of these instruments are common in folk music? Mark these with a star?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Circle any of these that you remember being used in the </a:t>
            </a:r>
            <a:r>
              <a:rPr lang="en-GB" dirty="0" err="1" smtClean="0"/>
              <a:t>Capercaillie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6886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dirty="0" smtClean="0"/>
              <a:t>‘Skye Waulking Song’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72817"/>
            <a:ext cx="6840760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This song is an example of a traditional work song from Scotland (Hence ‘Skye’ – see map)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Waulking is an ancient process used for making cloth that whilst no longer used today, still forms an important part of Scottish Cultural heritage.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35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smtClean="0"/>
              <a:t>Waulking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5"/>
            <a:ext cx="6840760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Waulking is a process used to make tweed fabric, a thick windproof fabric made in Scotland.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refers to a technique where the material is repeatedly stretched to ensure that it becomes fully windproof.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is performed by a group of people (usually women) who would work around the same table, repeatedly stretching the cloth for up to 16 hours a day.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process of walking died out when the invention of machinery meant that it was to costly to make it by hand.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663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840760" cy="8549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Musical Features of a Waulking Song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04865"/>
            <a:ext cx="6840760" cy="3600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steady beat – helps to keep the musicians in time</a:t>
            </a:r>
          </a:p>
          <a:p>
            <a:r>
              <a:rPr lang="en-GB" dirty="0" smtClean="0"/>
              <a:t>Call and response – allows all the members of the group to join in on the response sections, in order to relieve boredom.</a:t>
            </a:r>
          </a:p>
          <a:p>
            <a:r>
              <a:rPr lang="en-GB" dirty="0" smtClean="0"/>
              <a:t>Use of nonsense syllables  -means that people can join in even if they don’t know the words.</a:t>
            </a:r>
          </a:p>
          <a:p>
            <a:r>
              <a:rPr lang="en-GB" dirty="0" smtClean="0"/>
              <a:t>Time signature of 6/8 or 12/8 – helps keep all the women moving </a:t>
            </a:r>
            <a:r>
              <a:rPr lang="en-GB" smtClean="0"/>
              <a:t>the tweed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4191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smtClean="0"/>
              <a:t>Examples of Fusion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3"/>
            <a:ext cx="6840760" cy="388843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These are mainly shown through the use of instruments: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Complete the table on your sheets, noting down the instruments that fall into the ‘traditional’ or ‘modern’ categories.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270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en-GB" dirty="0" smtClean="0"/>
              <a:t>Musical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5"/>
            <a:ext cx="6840760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piece does not have choruses, but does include elements such as a bridge, an introduction and an instrumental.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full structure is written out on your sheet.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Listen to the song and note where the different sections start. For each section write down one musical feature you notice – this could be an new instrument, a particular playing style, a change of chord pattern – something you notice that is different from the previous sections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9524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72817"/>
            <a:ext cx="6768752" cy="410445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instrument opens the piece?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texture is formed of interweaving parts?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instrument plays the solo line in the introduction?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piece sound major or minor?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</a:t>
            </a:r>
            <a:r>
              <a:rPr lang="en-GB" dirty="0" err="1" smtClean="0"/>
              <a:t>waulking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two instruments used in this piece which would be used in popular music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does the bouzouki come from?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language is the voice singing 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4671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Capercaillie – Skye Waulking Song</vt:lpstr>
      <vt:lpstr>Lesson Objective:</vt:lpstr>
      <vt:lpstr>Starter</vt:lpstr>
      <vt:lpstr>‘Skye Waulking Song’</vt:lpstr>
      <vt:lpstr>Waulking</vt:lpstr>
      <vt:lpstr>Musical Features of a Waulking Song</vt:lpstr>
      <vt:lpstr>Examples of Fusion </vt:lpstr>
      <vt:lpstr>Musical Structure</vt:lpstr>
      <vt:lpstr>Questions</vt:lpstr>
      <vt:lpstr>Answers:</vt:lpstr>
    </vt:vector>
  </TitlesOfParts>
  <Company>St Joan of Arc Catholic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Capercaillie – Skye Waulking Song</dc:title>
  <dc:creator>ECox</dc:creator>
  <cp:lastModifiedBy>BJones</cp:lastModifiedBy>
  <cp:revision>7</cp:revision>
  <dcterms:created xsi:type="dcterms:W3CDTF">2012-06-13T14:15:23Z</dcterms:created>
  <dcterms:modified xsi:type="dcterms:W3CDTF">2012-09-28T10:45:09Z</dcterms:modified>
</cp:coreProperties>
</file>